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80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BF821-7DF9-4708-B030-D5A59306B50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FE705-A052-459B-A980-426B5C4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79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3/10/2020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Reading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38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Wrong answers that contain some element of the truth.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38514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Wrong answers that are from out in left field.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46212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Reading contains four passages with 10 questions per passage.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565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The four passages in order are:</a:t>
            </a:r>
            <a:br>
              <a:rPr lang="en-US" sz="6000" dirty="0" smtClean="0"/>
            </a:br>
            <a:r>
              <a:rPr lang="en-US" sz="6000" dirty="0" smtClean="0"/>
              <a:t>Prose Fiction</a:t>
            </a:r>
            <a:br>
              <a:rPr lang="en-US" sz="6000" dirty="0" smtClean="0"/>
            </a:br>
            <a:r>
              <a:rPr lang="en-US" sz="6000" dirty="0" smtClean="0"/>
              <a:t>Social Science</a:t>
            </a:r>
            <a:br>
              <a:rPr lang="en-US" sz="6000" dirty="0" smtClean="0"/>
            </a:br>
            <a:r>
              <a:rPr lang="en-US" sz="6000" dirty="0" smtClean="0"/>
              <a:t>Humanities</a:t>
            </a:r>
            <a:br>
              <a:rPr lang="en-US" sz="6000" dirty="0" smtClean="0"/>
            </a:br>
            <a:r>
              <a:rPr lang="en-US" sz="6000" dirty="0" smtClean="0"/>
              <a:t>Natural Science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25369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You do not have to read the passages in order.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9465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2379559"/>
            <a:ext cx="10907531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Read your </a:t>
            </a:r>
            <a:r>
              <a:rPr lang="en-US" sz="6000" dirty="0" smtClean="0"/>
              <a:t>questions </a:t>
            </a:r>
            <a:r>
              <a:rPr lang="en-US" sz="6000" dirty="0" smtClean="0"/>
              <a:t>first.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9226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You may get more right answers if you don’t worry about giving each passage equal time.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68968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Decide on your favorite, which should be the first to read.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95135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Read the questions first and then the passage.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86537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In your least favorite passage, look for line references to get a few extra questions without having to read the selection.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6588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The reading test is not a test of what you already know.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0932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If you are a strong reader, you should pick 3 passages.  If you are an average reader, pick 2 passages.  You should spend 9-11 minutes on each passage.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3238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It is intended to be more difficult and hopefully never seen before.  This is to predict your college readiness.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3979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Skim the first line of each passage quickly.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8918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Pace yourself.  It may be helpful to time in and out of passages.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9588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Rest between passages.  Your brain should resemble a white board that you can erase.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6958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Common Traps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431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Wrong answers that refer to some phrase located elsewhere in the passage.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8926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00732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Wrong answers that are the exact opposite of the right answer.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38175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24</TotalTime>
  <Words>263</Words>
  <Application>Microsoft Office PowerPoint</Application>
  <PresentationFormat>Widescreen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Wingdings</vt:lpstr>
      <vt:lpstr>Wood Type</vt:lpstr>
      <vt:lpstr>ACT Reading Tips</vt:lpstr>
      <vt:lpstr>The reading test is not a test of what you already know.</vt:lpstr>
      <vt:lpstr>It is intended to be more difficult and hopefully never seen before.  This is to predict your college readiness.</vt:lpstr>
      <vt:lpstr>Skim the first line of each passage quickly.</vt:lpstr>
      <vt:lpstr>Pace yourself.  It may be helpful to time in and out of passages.</vt:lpstr>
      <vt:lpstr>Rest between passages.  Your brain should resemble a white board that you can erase.</vt:lpstr>
      <vt:lpstr>Common Traps</vt:lpstr>
      <vt:lpstr>Wrong answers that refer to some phrase located elsewhere in the passage.</vt:lpstr>
      <vt:lpstr>Wrong answers that are the exact opposite of the right answer.</vt:lpstr>
      <vt:lpstr>Wrong answers that contain some element of the truth.</vt:lpstr>
      <vt:lpstr>Wrong answers that are from out in left field.</vt:lpstr>
      <vt:lpstr>Reading contains four passages with 10 questions per passage.</vt:lpstr>
      <vt:lpstr>The four passages in order are: Prose Fiction Social Science Humanities Natural Science</vt:lpstr>
      <vt:lpstr>You do not have to read the passages in order.</vt:lpstr>
      <vt:lpstr>Read your questions first.</vt:lpstr>
      <vt:lpstr>You may get more right answers if you don’t worry about giving each passage equal time.</vt:lpstr>
      <vt:lpstr>Decide on your favorite, which should be the first to read.</vt:lpstr>
      <vt:lpstr>Read the questions first and then the passage.</vt:lpstr>
      <vt:lpstr>In your least favorite passage, look for line references to get a few extra questions without having to read the selection.</vt:lpstr>
      <vt:lpstr>If you are a strong reader, you should pick 3 passages.  If you are an average reader, pick 2 passages.  You should spend 9-11 minutes on each passage.</vt:lpstr>
    </vt:vector>
  </TitlesOfParts>
  <Company>Jackson-Madison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Reading Tips</dc:title>
  <dc:creator>Lisa M. Webb</dc:creator>
  <cp:lastModifiedBy>Lisa M. Webb</cp:lastModifiedBy>
  <cp:revision>7</cp:revision>
  <cp:lastPrinted>2019-03-05T19:03:04Z</cp:lastPrinted>
  <dcterms:created xsi:type="dcterms:W3CDTF">2014-08-05T19:34:49Z</dcterms:created>
  <dcterms:modified xsi:type="dcterms:W3CDTF">2020-03-10T14:12:50Z</dcterms:modified>
</cp:coreProperties>
</file>