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238B83-9B53-4090-8B2A-C1B8FFB2CCD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B2F8FD-50E7-4F2A-B055-B2E1CCBEFC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ACT:  English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 Basic Usage, Grammar, and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Always match the verb tense. Sometimes you may need to look at the sentence before or after.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two weeks’ effort, I would always set the harmonica aside and </a:t>
            </a:r>
            <a:r>
              <a:rPr lang="en-US" u="sng" dirty="0" smtClean="0"/>
              <a:t>had went</a:t>
            </a:r>
            <a:r>
              <a:rPr lang="en-US" dirty="0" smtClean="0"/>
              <a:t> back to the baseball field.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w</a:t>
            </a:r>
            <a:r>
              <a:rPr lang="en-US" dirty="0" smtClean="0"/>
              <a:t>ould of gone</a:t>
            </a:r>
          </a:p>
          <a:p>
            <a:pPr marL="514350" indent="-514350">
              <a:buAutoNum type="alphaUcPeriod"/>
            </a:pPr>
            <a:r>
              <a:rPr lang="en-US" dirty="0"/>
              <a:t>g</a:t>
            </a:r>
            <a:r>
              <a:rPr lang="en-US" dirty="0" smtClean="0"/>
              <a:t>o</a:t>
            </a:r>
          </a:p>
          <a:p>
            <a:pPr marL="514350" indent="-514350">
              <a:buAutoNum type="alphaUcPeriod"/>
            </a:pPr>
            <a:r>
              <a:rPr lang="en-US" dirty="0"/>
              <a:t>w</a:t>
            </a:r>
            <a:r>
              <a:rPr lang="en-US" dirty="0" smtClean="0"/>
              <a:t>ould of went</a:t>
            </a:r>
          </a:p>
          <a:p>
            <a:pPr marL="0" indent="0">
              <a:buNone/>
            </a:pPr>
            <a:r>
              <a:rPr lang="en-US" dirty="0" smtClean="0"/>
              <a:t>Answer - C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1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 Basic Usage, Grammar, and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Subjects and verbs must agree. Ignore any extra words between them.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Rice seedlings, started in small hand-watered paddies soon after the wheat </a:t>
            </a:r>
            <a:r>
              <a:rPr lang="en-US" u="sng" dirty="0" smtClean="0"/>
              <a:t>harvest, is </a:t>
            </a:r>
            <a:r>
              <a:rPr lang="en-US" dirty="0" smtClean="0"/>
              <a:t>planted in the now flooded fields.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h</a:t>
            </a:r>
            <a:r>
              <a:rPr lang="en-US" dirty="0" smtClean="0"/>
              <a:t>arvest, is</a:t>
            </a:r>
          </a:p>
          <a:p>
            <a:pPr marL="514350" indent="-514350">
              <a:buAutoNum type="alphaUcPeriod"/>
            </a:pPr>
            <a:r>
              <a:rPr lang="en-US" dirty="0"/>
              <a:t>h</a:t>
            </a:r>
            <a:r>
              <a:rPr lang="en-US" dirty="0" smtClean="0"/>
              <a:t>arvest, are</a:t>
            </a:r>
          </a:p>
          <a:p>
            <a:pPr marL="514350" indent="-514350">
              <a:buAutoNum type="alphaUcPeriod"/>
            </a:pPr>
            <a:r>
              <a:rPr lang="en-US" dirty="0"/>
              <a:t>h</a:t>
            </a:r>
            <a:r>
              <a:rPr lang="en-US" dirty="0" smtClean="0"/>
              <a:t>arvest are</a:t>
            </a:r>
          </a:p>
          <a:p>
            <a:pPr marL="0" indent="0">
              <a:buNone/>
            </a:pPr>
            <a:r>
              <a:rPr lang="en-US" dirty="0" smtClean="0"/>
              <a:t>Answer - 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 Basic Usage, Grammar, and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Pronouns and antecedents must also agree. Ignore any extra words between them, too.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Literary critics are often less interested in any particular book than </a:t>
            </a:r>
            <a:r>
              <a:rPr lang="en-US" u="sng" dirty="0" smtClean="0"/>
              <a:t>one is</a:t>
            </a:r>
            <a:r>
              <a:rPr lang="en-US" dirty="0" smtClean="0"/>
              <a:t> in placing groups of books into categories.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hey are</a:t>
            </a:r>
          </a:p>
          <a:p>
            <a:pPr marL="514350" indent="-514350">
              <a:buAutoNum type="alphaUcPeriod"/>
            </a:pPr>
            <a:r>
              <a:rPr lang="en-US" dirty="0"/>
              <a:t>h</a:t>
            </a:r>
            <a:r>
              <a:rPr lang="en-US" dirty="0" smtClean="0"/>
              <a:t>e is</a:t>
            </a:r>
          </a:p>
          <a:p>
            <a:pPr marL="514350" indent="-514350">
              <a:buAutoNum type="alphaUcPeriod"/>
            </a:pPr>
            <a:r>
              <a:rPr lang="en-US" dirty="0"/>
              <a:t>h</a:t>
            </a:r>
            <a:r>
              <a:rPr lang="en-US" dirty="0" smtClean="0"/>
              <a:t>e or she is</a:t>
            </a:r>
          </a:p>
          <a:p>
            <a:pPr marL="0" indent="0">
              <a:buNone/>
            </a:pPr>
            <a:r>
              <a:rPr lang="en-US" dirty="0" smtClean="0"/>
              <a:t>Answer - B</a:t>
            </a:r>
          </a:p>
        </p:txBody>
      </p:sp>
    </p:spTree>
    <p:extLst>
      <p:ext uri="{BB962C8B-B14F-4D97-AF65-F5344CB8AC3E}">
        <p14:creationId xmlns:p14="http://schemas.microsoft.com/office/powerpoint/2010/main" val="211415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 Basic Usage, Grammar, and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Commas and dashes generally come in pairs.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Our daughter, Clare recently</a:t>
            </a:r>
            <a:r>
              <a:rPr lang="en-US" dirty="0" smtClean="0"/>
              <a:t> celebrated her second birthday.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Our daughter Clare recently,</a:t>
            </a:r>
          </a:p>
          <a:p>
            <a:pPr marL="514350" indent="-514350">
              <a:buAutoNum type="alphaUcPeriod"/>
            </a:pPr>
            <a:r>
              <a:rPr lang="en-US" dirty="0" smtClean="0"/>
              <a:t>Our daughter, Clare, recently</a:t>
            </a:r>
          </a:p>
          <a:p>
            <a:pPr marL="514350" indent="-514350">
              <a:buAutoNum type="alphaUcPeriod"/>
            </a:pPr>
            <a:r>
              <a:rPr lang="en-US" dirty="0" smtClean="0"/>
              <a:t>Clare, our daughter recently,</a:t>
            </a:r>
          </a:p>
          <a:p>
            <a:pPr marL="0" indent="0">
              <a:buNone/>
            </a:pPr>
            <a:r>
              <a:rPr lang="en-US" dirty="0" smtClean="0"/>
              <a:t>Answer -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 Basic Usage, Grammar, and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Having too many commas is just as bad as not enough commas.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Every comma must have a reason to be there.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Hikers, typically, find, </a:t>
            </a:r>
            <a:r>
              <a:rPr lang="en-US" dirty="0" smtClean="0">
                <a:solidFill>
                  <a:schemeClr val="tx1"/>
                </a:solidFill>
              </a:rPr>
              <a:t>that the climbs takes at least three hours.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NO CHANGE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Hikers typically find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Hikers typically, find</a:t>
            </a:r>
          </a:p>
          <a:p>
            <a:pPr marL="971550" lvl="1" indent="-514350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Hikers, typically find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Answer - B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III. Sentence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you fix fragments?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Surrounded</a:t>
            </a:r>
            <a:r>
              <a:rPr lang="en-US" dirty="0" smtClean="0"/>
              <a:t> by a dense growth of trees with long, dangling vines and trunks that rose a hundred feet into the air.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 smtClean="0"/>
              <a:t>Having been surrounded</a:t>
            </a:r>
          </a:p>
          <a:p>
            <a:pPr marL="514350" indent="-514350">
              <a:buAutoNum type="alphaUcPeriod"/>
            </a:pPr>
            <a:r>
              <a:rPr lang="en-US" dirty="0" smtClean="0"/>
              <a:t>My companion and I was surrounded</a:t>
            </a:r>
          </a:p>
          <a:p>
            <a:pPr marL="514350" indent="-514350">
              <a:buAutoNum type="alphaUcPeriod"/>
            </a:pPr>
            <a:r>
              <a:rPr lang="en-US" dirty="0" smtClean="0"/>
              <a:t>We were surrounded</a:t>
            </a:r>
          </a:p>
          <a:p>
            <a:pPr marL="0" indent="0">
              <a:buNone/>
            </a:pPr>
            <a:r>
              <a:rPr lang="en-US" dirty="0" smtClean="0"/>
              <a:t>Answer -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7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III. Sentence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you fix run-ons?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rickety fence barely separates the outfield from the </a:t>
            </a:r>
            <a:r>
              <a:rPr lang="en-US" u="sng" dirty="0" smtClean="0"/>
              <a:t>wilderness,</a:t>
            </a:r>
            <a:r>
              <a:rPr lang="en-US" dirty="0" smtClean="0"/>
              <a:t> in right field a stream cuts away a corner of the field.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w</a:t>
            </a:r>
            <a:r>
              <a:rPr lang="en-US" dirty="0" smtClean="0"/>
              <a:t>ilderness, then</a:t>
            </a:r>
          </a:p>
          <a:p>
            <a:pPr marL="514350" indent="-514350">
              <a:buAutoNum type="alphaUcPeriod"/>
            </a:pPr>
            <a:r>
              <a:rPr lang="en-US" dirty="0"/>
              <a:t>w</a:t>
            </a:r>
            <a:r>
              <a:rPr lang="en-US" dirty="0" smtClean="0"/>
              <a:t>ilderness, which</a:t>
            </a:r>
          </a:p>
          <a:p>
            <a:pPr marL="514350" indent="-514350">
              <a:buAutoNum type="alphaUcPeriod"/>
            </a:pPr>
            <a:r>
              <a:rPr lang="en-US" dirty="0"/>
              <a:t>w</a:t>
            </a:r>
            <a:r>
              <a:rPr lang="en-US" dirty="0" smtClean="0"/>
              <a:t>ilderness, and</a:t>
            </a:r>
          </a:p>
          <a:p>
            <a:pPr marL="0" indent="0">
              <a:buNone/>
            </a:pPr>
            <a:r>
              <a:rPr lang="en-US" dirty="0" smtClean="0"/>
              <a:t>Answer -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8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III. Sentence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you fix misplaced modifiers?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we arrived at a meadow where youths promenaded their horses in riding pants and blazers.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Promenaded horses in their riding pants and blazers.</a:t>
            </a:r>
          </a:p>
          <a:p>
            <a:pPr marL="514350" indent="-514350">
              <a:buAutoNum type="alphaUcPeriod"/>
            </a:pPr>
            <a:r>
              <a:rPr lang="en-US" dirty="0" smtClean="0"/>
              <a:t>In riding pants and blazers promenaded their horses.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Promenaded in riding pants and blazers their horses.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*Place the modifier as close to the word it modifies as possible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-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7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 likes clear, direct, concise sentences, not flowery language.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I. 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924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Always select standard written English.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After all, it happened so </a:t>
            </a:r>
            <a:r>
              <a:rPr lang="en-US" sz="2800" u="sng" dirty="0" smtClean="0"/>
              <a:t>sudden, like</a:t>
            </a:r>
            <a:r>
              <a:rPr lang="en-US" sz="2800" dirty="0" smtClean="0"/>
              <a:t> one day she was a sweet, agreeable one year old, and the next she was a defiant, moody, terrible-two.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sz="2800" dirty="0"/>
              <a:t>s</a:t>
            </a:r>
            <a:r>
              <a:rPr lang="en-US" sz="2800" dirty="0" smtClean="0"/>
              <a:t>udden:</a:t>
            </a:r>
          </a:p>
          <a:p>
            <a:pPr marL="514350" indent="-514350">
              <a:buAutoNum type="alphaUcPeriod"/>
            </a:pPr>
            <a:r>
              <a:rPr lang="en-US" sz="2800" dirty="0"/>
              <a:t>s</a:t>
            </a:r>
            <a:r>
              <a:rPr lang="en-US" sz="2800" dirty="0" smtClean="0"/>
              <a:t>uddenly:</a:t>
            </a:r>
          </a:p>
          <a:p>
            <a:pPr marL="514350" indent="-514350">
              <a:buAutoNum type="alphaUcPeriod"/>
            </a:pPr>
            <a:r>
              <a:rPr lang="en-US" sz="2800" dirty="0"/>
              <a:t>s</a:t>
            </a:r>
            <a:r>
              <a:rPr lang="en-US" sz="2800" dirty="0" smtClean="0"/>
              <a:t>uddenly, like</a:t>
            </a:r>
          </a:p>
          <a:p>
            <a:pPr marL="0" indent="0">
              <a:buNone/>
            </a:pPr>
            <a:r>
              <a:rPr lang="en-US" sz="2800" b="1" dirty="0" smtClean="0"/>
              <a:t>Answer - C</a:t>
            </a:r>
          </a:p>
          <a:p>
            <a:pPr marL="0" indent="0">
              <a:buNone/>
            </a:pPr>
            <a:r>
              <a:rPr lang="en-US" sz="2800" dirty="0" smtClean="0"/>
              <a:t>*Colons= “now let me explain”</a:t>
            </a:r>
          </a:p>
          <a:p>
            <a:pPr marL="0" indent="0">
              <a:buNone/>
            </a:pPr>
            <a:r>
              <a:rPr lang="en-US" sz="2800" dirty="0" smtClean="0"/>
              <a:t>-ACT never uses a colon to introduce a list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4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762000"/>
          </a:xfrm>
        </p:spPr>
        <p:txBody>
          <a:bodyPr/>
          <a:lstStyle/>
          <a:p>
            <a:r>
              <a:rPr lang="en-US" dirty="0" smtClean="0"/>
              <a:t>I. 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96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Slang words, idioms, and </a:t>
            </a:r>
            <a:r>
              <a:rPr lang="en-US" dirty="0" err="1" smtClean="0"/>
              <a:t>cliches</a:t>
            </a:r>
            <a:r>
              <a:rPr lang="en-US" dirty="0" smtClean="0"/>
              <a:t> are always wrong.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imagine their shouts and </a:t>
            </a:r>
            <a:r>
              <a:rPr lang="en-US" u="sng" dirty="0" smtClean="0"/>
              <a:t>laughter as if hyenas</a:t>
            </a:r>
            <a:r>
              <a:rPr lang="en-US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l</a:t>
            </a:r>
            <a:r>
              <a:rPr lang="en-US" dirty="0" smtClean="0"/>
              <a:t>aughter like hyenas</a:t>
            </a:r>
          </a:p>
          <a:p>
            <a:pPr marL="514350" indent="-514350">
              <a:buAutoNum type="alphaUcPeriod"/>
            </a:pPr>
            <a:r>
              <a:rPr lang="en-US" dirty="0"/>
              <a:t>l</a:t>
            </a:r>
            <a:r>
              <a:rPr lang="en-US" dirty="0" smtClean="0"/>
              <a:t>aughter like a barrel of monkeys</a:t>
            </a:r>
          </a:p>
          <a:p>
            <a:pPr marL="514350" indent="-514350">
              <a:buAutoNum type="alphaUcPeriod"/>
            </a:pPr>
            <a:r>
              <a:rPr lang="en-US" dirty="0" smtClean="0"/>
              <a:t>laughter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Answer - </a:t>
            </a:r>
            <a:r>
              <a:rPr lang="en-US" b="1" dirty="0"/>
              <a:t>D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2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I. 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Shorter answers are usually better (and correct) answers.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By 3200 B.C., Sumerian society had </a:t>
            </a:r>
            <a:r>
              <a:rPr lang="en-US" u="sng" dirty="0" smtClean="0"/>
              <a:t>become so increasingly in size and complexity</a:t>
            </a:r>
            <a:r>
              <a:rPr lang="en-US" dirty="0" smtClean="0"/>
              <a:t> that a means of keeping track of holdings became necessary.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s</a:t>
            </a:r>
            <a:r>
              <a:rPr lang="en-US" dirty="0" smtClean="0"/>
              <a:t>o increased in size and complexity</a:t>
            </a:r>
          </a:p>
          <a:p>
            <a:pPr marL="514350" indent="-514350">
              <a:buAutoNum type="alphaUcPeriod"/>
            </a:pPr>
            <a:r>
              <a:rPr lang="en-US" dirty="0"/>
              <a:t>b</a:t>
            </a:r>
            <a:r>
              <a:rPr lang="en-US" dirty="0" smtClean="0"/>
              <a:t>ecome so excessively monolithic and circumfused by societal intricacies whose implications dictated</a:t>
            </a:r>
          </a:p>
          <a:p>
            <a:pPr marL="514350" indent="-514350">
              <a:buAutoNum type="alphaUcPeriod"/>
            </a:pPr>
            <a:r>
              <a:rPr lang="en-US" dirty="0"/>
              <a:t>b</a:t>
            </a:r>
            <a:r>
              <a:rPr lang="en-US" dirty="0" smtClean="0"/>
              <a:t>ecame so large and real hard to figure out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-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6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r>
              <a:rPr lang="en-US" dirty="0" smtClean="0"/>
              <a:t>I. 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r>
              <a:rPr lang="en-US" dirty="0" smtClean="0"/>
              <a:t>Avoid redundancy.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It’s usually hard to determine who first </a:t>
            </a:r>
            <a:r>
              <a:rPr lang="en-US" u="sng" dirty="0" smtClean="0"/>
              <a:t>uttered out loud</a:t>
            </a:r>
            <a:r>
              <a:rPr lang="en-US" dirty="0" smtClean="0"/>
              <a:t> a given word and almost as hard to know who first wrote it down.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s</a:t>
            </a:r>
            <a:r>
              <a:rPr lang="en-US" dirty="0" smtClean="0"/>
              <a:t>poke</a:t>
            </a:r>
          </a:p>
          <a:p>
            <a:pPr marL="514350" indent="-514350">
              <a:buAutoNum type="alphaUcPeriod"/>
            </a:pPr>
            <a:r>
              <a:rPr lang="en-US" dirty="0"/>
              <a:t>s</a:t>
            </a:r>
            <a:r>
              <a:rPr lang="en-US" dirty="0" smtClean="0"/>
              <a:t>aid verbally</a:t>
            </a:r>
          </a:p>
          <a:p>
            <a:pPr marL="514350" indent="-514350">
              <a:buAutoNum type="alphaUcPeriod"/>
            </a:pPr>
            <a:r>
              <a:rPr lang="en-US" dirty="0"/>
              <a:t>g</a:t>
            </a:r>
            <a:r>
              <a:rPr lang="en-US" dirty="0" smtClean="0"/>
              <a:t>ave vocalization to</a:t>
            </a:r>
          </a:p>
          <a:p>
            <a:pPr marL="0" indent="0">
              <a:buNone/>
            </a:pPr>
            <a:r>
              <a:rPr lang="en-US" dirty="0" smtClean="0"/>
              <a:t>Answer -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2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I. 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r>
              <a:rPr lang="en-US" dirty="0" smtClean="0"/>
              <a:t>Eliminate wordy expressions.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 1920s the YMCA sponsored a program </a:t>
            </a:r>
            <a:r>
              <a:rPr lang="en-US" u="sng" dirty="0" smtClean="0"/>
              <a:t>in order to promote</a:t>
            </a:r>
            <a:r>
              <a:rPr lang="en-US" dirty="0" smtClean="0"/>
              <a:t> more enlightened public opinion on racial matters.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u</a:t>
            </a:r>
            <a:r>
              <a:rPr lang="en-US" dirty="0" smtClean="0"/>
              <a:t>pon promoting</a:t>
            </a:r>
          </a:p>
          <a:p>
            <a:pPr marL="514350" indent="-514350">
              <a:buAutoNum type="alphaUcPeriod"/>
            </a:pPr>
            <a:r>
              <a:rPr lang="en-US" dirty="0"/>
              <a:t>o</a:t>
            </a:r>
            <a:r>
              <a:rPr lang="en-US" dirty="0" smtClean="0"/>
              <a:t>n promoting</a:t>
            </a:r>
          </a:p>
          <a:p>
            <a:pPr marL="514350" indent="-514350">
              <a:buAutoNum type="alphaUcPeriod"/>
            </a:pPr>
            <a:r>
              <a:rPr lang="en-US" dirty="0"/>
              <a:t>t</a:t>
            </a:r>
            <a:r>
              <a:rPr lang="en-US" dirty="0" smtClean="0"/>
              <a:t>o promote</a:t>
            </a:r>
          </a:p>
          <a:p>
            <a:pPr marL="0" indent="0">
              <a:buNone/>
            </a:pPr>
            <a:r>
              <a:rPr lang="en-US" dirty="0" smtClean="0"/>
              <a:t>Answer -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1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I. Language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diction means choosing the exact word. It’s a popular ACT question.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also find </a:t>
            </a:r>
            <a:r>
              <a:rPr lang="en-US" u="sng" dirty="0" smtClean="0"/>
              <a:t>illusions of</a:t>
            </a:r>
            <a:r>
              <a:rPr lang="en-US" dirty="0" smtClean="0"/>
              <a:t> Shakespeare’s words in film.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i</a:t>
            </a:r>
            <a:r>
              <a:rPr lang="en-US" dirty="0" smtClean="0"/>
              <a:t>llusions to</a:t>
            </a:r>
          </a:p>
          <a:p>
            <a:pPr marL="514350" indent="-514350">
              <a:buAutoNum type="alphaUcPeriod"/>
            </a:pPr>
            <a:r>
              <a:rPr lang="en-US" dirty="0"/>
              <a:t>a</a:t>
            </a:r>
            <a:r>
              <a:rPr lang="en-US" dirty="0" smtClean="0"/>
              <a:t>llusions of </a:t>
            </a:r>
          </a:p>
          <a:p>
            <a:pPr marL="514350" indent="-514350">
              <a:buAutoNum type="alphaUcPeriod"/>
            </a:pPr>
            <a:r>
              <a:rPr lang="en-US" dirty="0"/>
              <a:t>a</a:t>
            </a:r>
            <a:r>
              <a:rPr lang="en-US" dirty="0" smtClean="0"/>
              <a:t>llusions to</a:t>
            </a:r>
          </a:p>
          <a:p>
            <a:pPr marL="0" indent="0">
              <a:buNone/>
            </a:pPr>
            <a:r>
              <a:rPr lang="en-US" dirty="0" smtClean="0"/>
              <a:t>Answer -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1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 Basic Usage, Grammar, and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two answers that are both grammatically correct, then I choose the one that is closest to the original.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contributed more than $60 million to the project, which was completed in the winter of 1986.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lphaUcPeriod"/>
            </a:pPr>
            <a:r>
              <a:rPr lang="en-US" dirty="0"/>
              <a:t>p</a:t>
            </a:r>
            <a:r>
              <a:rPr lang="en-US" dirty="0" smtClean="0"/>
              <a:t>roject. Which was completed</a:t>
            </a:r>
          </a:p>
          <a:p>
            <a:pPr marL="514350" indent="-514350">
              <a:buAutoNum type="alphaUcPeriod"/>
            </a:pPr>
            <a:r>
              <a:rPr lang="en-US" dirty="0"/>
              <a:t>p</a:t>
            </a:r>
            <a:r>
              <a:rPr lang="en-US" dirty="0" smtClean="0"/>
              <a:t>roject, it was completed</a:t>
            </a:r>
          </a:p>
          <a:p>
            <a:pPr marL="514350" indent="-514350">
              <a:buAutoNum type="alphaUcPeriod"/>
            </a:pPr>
            <a:r>
              <a:rPr lang="en-US" dirty="0"/>
              <a:t>p</a:t>
            </a:r>
            <a:r>
              <a:rPr lang="en-US" dirty="0" smtClean="0"/>
              <a:t>roject. They were finished</a:t>
            </a:r>
          </a:p>
          <a:p>
            <a:pPr marL="0" indent="0">
              <a:buNone/>
            </a:pPr>
            <a:r>
              <a:rPr lang="en-US" dirty="0" smtClean="0"/>
              <a:t>Answer -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284</TotalTime>
  <Words>876</Words>
  <Application>Microsoft Office PowerPoint</Application>
  <PresentationFormat>On-screen Show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Trebuchet MS</vt:lpstr>
      <vt:lpstr>Wingdings</vt:lpstr>
      <vt:lpstr>Wingdings 2</vt:lpstr>
      <vt:lpstr>Opulent</vt:lpstr>
      <vt:lpstr>ACT:  English Test</vt:lpstr>
      <vt:lpstr>I. Language of the ACT</vt:lpstr>
      <vt:lpstr>I. Language of the ACT</vt:lpstr>
      <vt:lpstr>I. Language of the ACT</vt:lpstr>
      <vt:lpstr>I. Language of the ACT</vt:lpstr>
      <vt:lpstr>I. Language of the ACT</vt:lpstr>
      <vt:lpstr>I. Language of the ACT</vt:lpstr>
      <vt:lpstr>I. Language of the ACT</vt:lpstr>
      <vt:lpstr>II. Basic Usage, Grammar, and Mechanics</vt:lpstr>
      <vt:lpstr>II. Basic Usage, Grammar, and Mechanics</vt:lpstr>
      <vt:lpstr>II. Basic Usage, Grammar, and Mechanics</vt:lpstr>
      <vt:lpstr>II. Basic Usage, Grammar, and Mechanics</vt:lpstr>
      <vt:lpstr>II. Basic Usage, Grammar, and Mechanics</vt:lpstr>
      <vt:lpstr>II. Basic Usage, Grammar, and Mechanics</vt:lpstr>
      <vt:lpstr>III. Sentence Errors</vt:lpstr>
      <vt:lpstr>III. Sentence Errors</vt:lpstr>
      <vt:lpstr>III. Sentence Errors</vt:lpstr>
    </vt:vector>
  </TitlesOfParts>
  <Company>Jackson-Madison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ACT:  English Test</dc:title>
  <dc:creator>Lindsey Manley</dc:creator>
  <cp:lastModifiedBy>Lisa M. Webb</cp:lastModifiedBy>
  <cp:revision>20</cp:revision>
  <dcterms:created xsi:type="dcterms:W3CDTF">2012-09-26T14:14:13Z</dcterms:created>
  <dcterms:modified xsi:type="dcterms:W3CDTF">2015-02-05T22:40:57Z</dcterms:modified>
</cp:coreProperties>
</file>